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9419-1F64-49AD-AF5D-F3E758486340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D915-E87A-4F14-AD35-6B6EA37C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97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9419-1F64-49AD-AF5D-F3E758486340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D915-E87A-4F14-AD35-6B6EA37C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7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9419-1F64-49AD-AF5D-F3E758486340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D915-E87A-4F14-AD35-6B6EA37C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12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9419-1F64-49AD-AF5D-F3E758486340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D915-E87A-4F14-AD35-6B6EA37C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9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9419-1F64-49AD-AF5D-F3E758486340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D915-E87A-4F14-AD35-6B6EA37C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0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9419-1F64-49AD-AF5D-F3E758486340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D915-E87A-4F14-AD35-6B6EA37C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8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9419-1F64-49AD-AF5D-F3E758486340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D915-E87A-4F14-AD35-6B6EA37C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407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9419-1F64-49AD-AF5D-F3E758486340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D915-E87A-4F14-AD35-6B6EA37C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9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9419-1F64-49AD-AF5D-F3E758486340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D915-E87A-4F14-AD35-6B6EA37C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9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9419-1F64-49AD-AF5D-F3E758486340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D915-E87A-4F14-AD35-6B6EA37C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34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9419-1F64-49AD-AF5D-F3E758486340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D915-E87A-4F14-AD35-6B6EA37C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07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49419-1F64-49AD-AF5D-F3E758486340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9D915-E87A-4F14-AD35-6B6EA37C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60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Code for EPL predictions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18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262" y="904875"/>
            <a:ext cx="9515475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241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612" y="1047750"/>
            <a:ext cx="9248775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21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25" y="600075"/>
            <a:ext cx="942975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968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237" y="928687"/>
            <a:ext cx="9153525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077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850" y="1106378"/>
            <a:ext cx="925830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45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Code for EPL predictions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for EPL predictions</dc:title>
  <dc:creator>Szymanski, Stefan</dc:creator>
  <cp:lastModifiedBy>Szymanski, Stefan</cp:lastModifiedBy>
  <cp:revision>1</cp:revision>
  <dcterms:created xsi:type="dcterms:W3CDTF">2019-12-07T02:16:59Z</dcterms:created>
  <dcterms:modified xsi:type="dcterms:W3CDTF">2019-12-07T02:17:40Z</dcterms:modified>
</cp:coreProperties>
</file>